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 title="Page Number Shape">
            <a:extLst>
              <a:ext uri="{FF2B5EF4-FFF2-40B4-BE49-F238E27FC236}">
                <a16:creationId xmlns:a16="http://schemas.microsoft.com/office/drawing/2014/main" id="{DD4C4B28-6B4B-4445-8535-F516D74E4AA9}"/>
              </a:ext>
            </a:extLst>
          </p:cNvPr>
          <p:cNvSpPr/>
          <p:nvPr/>
        </p:nvSpPr>
        <p:spPr bwMode="auto">
          <a:xfrm>
            <a:off x="11784011" y="578356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cxnSp>
        <p:nvCxnSpPr>
          <p:cNvPr id="12" name="Straight Connector 11" title="Verticle Rule Line">
            <a:extLst>
              <a:ext uri="{FF2B5EF4-FFF2-40B4-BE49-F238E27FC236}">
                <a16:creationId xmlns:a16="http://schemas.microsoft.com/office/drawing/2014/main" id="{0CB1C732-7193-4253-8746-850D090A6B4E}"/>
              </a:ext>
            </a:extLst>
          </p:cNvPr>
          <p:cNvCxnSpPr>
            <a:cxnSpLocks/>
          </p:cNvCxnSpPr>
          <p:nvPr/>
        </p:nvCxnSpPr>
        <p:spPr>
          <a:xfrm>
            <a:off x="758952" y="1280160"/>
            <a:ext cx="0" cy="557784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03AA199-952B-427F-A5BE-B97D25FD07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1143000"/>
            <a:ext cx="6720840" cy="3730752"/>
          </a:xfrm>
        </p:spPr>
        <p:txBody>
          <a:bodyPr anchor="t">
            <a:normAutofit/>
          </a:bodyPr>
          <a:lstStyle>
            <a:lvl1pPr algn="l">
              <a:defRPr sz="7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1AA393-A876-475F-A05B-1CCAB6C1F0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010912"/>
            <a:ext cx="6720840" cy="704088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395621-D631-4F31-AEEF-C8574E50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86356" y="6007608"/>
            <a:ext cx="3143643" cy="365125"/>
          </a:xfrm>
        </p:spPr>
        <p:txBody>
          <a:bodyPr/>
          <a:lstStyle/>
          <a:p>
            <a:fld id="{53BEF823-48A5-43FC-BE03-E79964288B41}" type="datetimeFigureOut">
              <a:rPr lang="en-US" smtClean="0"/>
              <a:t>6/12/2021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EE125-77AD-4E23-AFB7-C5CFDEACA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078991" y="6007608"/>
            <a:ext cx="672083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569682-B530-4F52-87B9-39464A093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algn="ctr">
              <a:defRPr/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1872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59FCF-ACDF-495D-ACFA-15FCAC9EAE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3786E3-AB17-427E-8EF8-7FCB671A11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33B4E9-7A16-448C-8BE6-B14941A3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9212F5-5835-49FF-836F-5E3008A0E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9D492B-E5EE-4D24-A087-57D739CFA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75147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31E395-94BD-4E79-8E42-9CD4EB33CA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75542" y="758952"/>
            <a:ext cx="2954458" cy="498600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AA8A4-66BC-4E80-ABE3-F533F82B88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58952" y="758952"/>
            <a:ext cx="7407586" cy="498600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DDA4EA6-6A1A-48ED-9D79-A438561C7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49B2BA-9250-4EBF-8820-10BDA5C1C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914475-55F3-4C46-BAE2-E4D93E9E3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695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51BD-5252-4168-A69E-C6864AE2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748EEE-19C9-493B-836D-73B9E4A0BE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7FA6BFE-11ED-4FB4-9F65-508B5B0F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90F536E-BEFF-4E0D-B4EC-39DE28C6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EE02AF-6FE1-4972-BD48-A82499AD6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7610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452EE-D9FC-4E51-9BFF-141F91923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051" y="2414016"/>
            <a:ext cx="10666949" cy="3099816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E086C4-4949-4E7A-A182-6709496A1C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1389888"/>
            <a:ext cx="10671048" cy="822960"/>
          </a:xfrm>
        </p:spPr>
        <p:txBody>
          <a:bodyPr anchor="ctr">
            <a:normAutofit/>
          </a:bodyPr>
          <a:lstStyle>
            <a:lvl1pPr marL="0" indent="0">
              <a:buNone/>
              <a:defRPr sz="2000" i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12BC88-6A2B-4851-9568-23A4B74D9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82CFE5-65C3-4F46-9141-464545594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21B390-4E13-4481-AC02-FF126656C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133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0E02F8-47BB-4D30-8EFE-69C9222D9E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84648" y="758952"/>
            <a:ext cx="6245352" cy="22402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44D33-6BF0-4205-A542-8537E3515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4647" y="3273551"/>
            <a:ext cx="6245351" cy="22402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D6953A83-D2BE-4015-8D64-BE93DDFE5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A849E67-05F9-4033-B033-74D6B8C8E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FAAC6AA-CFFB-438F-9327-DDB023E2E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BA4960CB-ABA7-4442-AB15-FE444F23C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94745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348291-9C7D-407E-8D07-FA3A323EA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192D2-8BA6-4A4D-814D-AD37A2A10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90323" y="1377198"/>
            <a:ext cx="6239675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6FD4BC-C948-41C4-BA24-5D26147E1C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84647" y="3319548"/>
            <a:ext cx="6245351" cy="548640"/>
          </a:xfrm>
        </p:spPr>
        <p:txBody>
          <a:bodyPr anchor="b"/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12E359C-F73D-4F1B-9F9A-6D62856710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84646" y="3932372"/>
            <a:ext cx="6245352" cy="1828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76B63AE-38FF-40DD-A543-32DD98E6BD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686C0EB-E082-4BAB-99E8-B42F3C28B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B3CB0152-BA1F-48C7-A66F-3ADB51C94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BD1C21B3-5CF6-415F-8295-EED3DF5C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743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470D5-4EB9-4410-A8AE-6D85F1923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5887FB59-BA77-4864-B9E8-994851250C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6F0BC0B-BA67-455B-B567-1473DF062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CF0BCF3-6FB5-4529-AA6A-A31467351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260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F1315B-6865-4A5A-91C1-B75339038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36720-08C7-43DE-8EB5-CAB52D0E9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2477AF-B012-491C-AE42-22DE1203BE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990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D183AC-72A9-43F5-A1B3-1D7A6A4C7E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758951"/>
            <a:ext cx="6245352" cy="475488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045592-52ED-4270-ACBB-BCC528DAC4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3" y="3815080"/>
            <a:ext cx="3831336" cy="1698752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99A93518-F9B5-418F-9883-BEF8359B0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27B9FFE7-C4AB-425B-9B56-E412C72212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9231052-EBA8-4781-B28A-2FEA8BE52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DBF9E7-F686-4FA1-9BA5-69BDD014B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301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15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116CF06-B27C-4DC4-981D-38E31997BD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758951"/>
            <a:ext cx="6245352" cy="47548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976E66-2CB3-4F47-97F6-077C428183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58952" y="3794760"/>
            <a:ext cx="3831336" cy="1719072"/>
          </a:xfrm>
        </p:spPr>
        <p:txBody>
          <a:bodyPr>
            <a:normAutofit/>
          </a:bodyPr>
          <a:lstStyle>
            <a:lvl1pPr marL="0" indent="0">
              <a:buNone/>
              <a:defRPr sz="20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71414C9F-CBBD-4D5E-A831-BC0CDFEBC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58DC0C8-B580-442D-8DAC-4F0F869B1F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1B0D29E8-DFEE-49AB-83AF-85FF25252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AAF1B-6B6E-4D37-8F57-E403C6371A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29260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8504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 title="Page Number Shape">
            <a:extLst>
              <a:ext uri="{FF2B5EF4-FFF2-40B4-BE49-F238E27FC236}">
                <a16:creationId xmlns:a16="http://schemas.microsoft.com/office/drawing/2014/main" id="{72411438-92A5-42B0-9C54-EA4FB32ACB5E}"/>
              </a:ext>
            </a:extLst>
          </p:cNvPr>
          <p:cNvSpPr/>
          <p:nvPr/>
        </p:nvSpPr>
        <p:spPr bwMode="auto">
          <a:xfrm>
            <a:off x="11784011" y="5778801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6E4D8-47B6-4DEC-BD29-B3B6ED4CC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758952"/>
            <a:ext cx="3831336" cy="47548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0F5D4C-4873-4052-A294-99CCB9421C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648" y="758952"/>
            <a:ext cx="6245352" cy="4754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1D62B3-3490-46B4-A10E-33FCE4A1FB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616952" y="6007608"/>
            <a:ext cx="3813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fld id="{53BEF823-48A5-43FC-BE03-E79964288B41}" type="datetimeFigureOut">
              <a:rPr lang="en-US" smtClean="0"/>
              <a:pPr algn="r"/>
              <a:t>6/12/2021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4CB1-7D5F-4F52-9F99-7068F5819E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007608"/>
            <a:ext cx="38313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F9CC9-1431-4569-B2F1-D048149553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6616" y="6007608"/>
            <a:ext cx="411480" cy="365125"/>
          </a:xfrm>
          <a:prstGeom prst="rect">
            <a:avLst/>
          </a:prstGeom>
        </p:spPr>
        <p:txBody>
          <a:bodyPr vert="horz" lIns="45720" tIns="45720" rIns="45720" bIns="45720" rtlCol="0" anchor="ctr"/>
          <a:lstStyle>
            <a:lvl1pPr algn="r">
              <a:defRPr sz="900" b="1">
                <a:solidFill>
                  <a:schemeClr val="bg1"/>
                </a:solidFill>
              </a:defRPr>
            </a:lvl1pPr>
          </a:lstStyle>
          <a:p>
            <a:pPr algn="ctr"/>
            <a:fld id="{D79E6812-DF0E-4B88-AFAA-EAC7168F54C0}" type="slidenum">
              <a:rPr lang="en-US" smtClean="0"/>
              <a:pPr algn="ctr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619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i="1" kern="1200" spc="1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8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82880" indent="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None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" indent="-182880" algn="l" defTabSz="914400" rtl="0" eaLnBrk="1" latinLnBrk="0" hangingPunct="1">
        <a:lnSpc>
          <a:spcPct val="110000"/>
        </a:lnSpc>
        <a:spcBef>
          <a:spcPts val="400"/>
        </a:spcBef>
        <a:spcAft>
          <a:spcPts val="400"/>
        </a:spcAft>
        <a:buClrTx/>
        <a:buFont typeface="Arial" panose="020B0604020202020204" pitchFamily="34" charset="0"/>
        <a:buChar char="•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8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5B419A7-F817-4767-8CCB-FB0E189C4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7DD095A8-767A-4D7B-AED0-16A012D77A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0828E5B-9EDE-4D1D-8C59-333EDC952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307" y="1840754"/>
            <a:ext cx="12188952" cy="501724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51B3C9-7E35-414A-9B5C-D50106B68A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992" y="3513151"/>
            <a:ext cx="8714346" cy="1334069"/>
          </a:xfrm>
        </p:spPr>
        <p:txBody>
          <a:bodyPr anchor="b">
            <a:normAutofit/>
          </a:bodyPr>
          <a:lstStyle/>
          <a:p>
            <a:r>
              <a:rPr lang="en-US" sz="6000">
                <a:solidFill>
                  <a:srgbClr val="FFFFFF"/>
                </a:solidFill>
              </a:rPr>
              <a:t>ETL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BD2CEB-FE1C-4C7B-9DD7-F1461419E4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8992" y="5162507"/>
            <a:ext cx="8714346" cy="771097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Extract, Transform, Load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56E7048-86CF-445D-8846-414F144FD8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75209" y="5016207"/>
            <a:ext cx="8618129" cy="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 6">
            <a:extLst>
              <a:ext uri="{FF2B5EF4-FFF2-40B4-BE49-F238E27FC236}">
                <a16:creationId xmlns:a16="http://schemas.microsoft.com/office/drawing/2014/main" id="{7021D92D-08FF-45A6-9109-AC9462C7E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1784011" y="5788152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705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25033D42-BCA4-44DE-8304-1E2DC05873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were given the Alcohol and Happiness Project.</a:t>
            </a:r>
          </a:p>
          <a:p>
            <a:pPr marL="0" indent="0">
              <a:buNone/>
            </a:pPr>
            <a:r>
              <a:rPr lang="en-US" dirty="0"/>
              <a:t>Finding another data source to bring in was </a:t>
            </a:r>
            <a:r>
              <a:rPr lang="en-US"/>
              <a:t>a challenge.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E88AD-BAA5-4110-B58C-BEAC7558201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11AFBAC9-48AB-4D77-B5F8-9164B1BC8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Extract</a:t>
            </a:r>
          </a:p>
        </p:txBody>
      </p:sp>
    </p:spTree>
    <p:extLst>
      <p:ext uri="{BB962C8B-B14F-4D97-AF65-F5344CB8AC3E}">
        <p14:creationId xmlns:p14="http://schemas.microsoft.com/office/powerpoint/2010/main" val="440642907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VTI">
  <a:themeElements>
    <a:clrScheme name="AnalogousFromRegularSeedLeftStep">
      <a:dk1>
        <a:srgbClr val="000000"/>
      </a:dk1>
      <a:lt1>
        <a:srgbClr val="FFFFFF"/>
      </a:lt1>
      <a:dk2>
        <a:srgbClr val="1B2B30"/>
      </a:dk2>
      <a:lt2>
        <a:srgbClr val="F1F3F0"/>
      </a:lt2>
      <a:accent1>
        <a:srgbClr val="D129E7"/>
      </a:accent1>
      <a:accent2>
        <a:srgbClr val="7620D6"/>
      </a:accent2>
      <a:accent3>
        <a:srgbClr val="3329E7"/>
      </a:accent3>
      <a:accent4>
        <a:srgbClr val="175CD5"/>
      </a:accent4>
      <a:accent5>
        <a:srgbClr val="27BAE3"/>
      </a:accent5>
      <a:accent6>
        <a:srgbClr val="15C2A0"/>
      </a:accent6>
      <a:hlink>
        <a:srgbClr val="409D34"/>
      </a:hlink>
      <a:folHlink>
        <a:srgbClr val="7F7F7F"/>
      </a:folHlink>
    </a:clrScheme>
    <a:fontScheme name="Custom 211">
      <a:majorFont>
        <a:latin typeface="Sitka Banner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8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6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VTI" id="{66EB4A02-0C0F-47F1-9F48-4E6882B9F967}" vid="{F3552358-4452-4FDA-9568-4F5DA32F7A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28</Words>
  <Application>Microsoft Office PowerPoint</Application>
  <PresentationFormat>Widescreen</PresentationFormat>
  <Paragraphs>5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Avenir Next LT Pro</vt:lpstr>
      <vt:lpstr>Sitka Banner</vt:lpstr>
      <vt:lpstr>HeadlinesVTI</vt:lpstr>
      <vt:lpstr>ETL Project</vt:lpstr>
      <vt:lpstr>Extract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ETL Project</dc:title>
  <dc:creator>Robert Miller</dc:creator>
  <cp:lastModifiedBy>Robert Miller</cp:lastModifiedBy>
  <cp:revision>2</cp:revision>
  <dcterms:created xsi:type="dcterms:W3CDTF">2021-06-12T17:17:30Z</dcterms:created>
  <dcterms:modified xsi:type="dcterms:W3CDTF">2021-06-12T18:08:07Z</dcterms:modified>
</cp:coreProperties>
</file>

<file path=docProps/thumbnail.jpeg>
</file>